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60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shyam Reddivari" userId="16b9337241994a09" providerId="LiveId" clId="{507405B3-8C7E-4BFC-9D59-F13C1F8E844A}"/>
    <pc:docChg chg="undo custSel addSld delSld modSld">
      <pc:chgData name="Jaishyam Reddivari" userId="16b9337241994a09" providerId="LiveId" clId="{507405B3-8C7E-4BFC-9D59-F13C1F8E844A}" dt="2024-05-05T03:29:34.074" v="1264" actId="1076"/>
      <pc:docMkLst>
        <pc:docMk/>
      </pc:docMkLst>
      <pc:sldChg chg="modSp mod">
        <pc:chgData name="Jaishyam Reddivari" userId="16b9337241994a09" providerId="LiveId" clId="{507405B3-8C7E-4BFC-9D59-F13C1F8E844A}" dt="2024-05-04T21:11:49.599" v="13" actId="1076"/>
        <pc:sldMkLst>
          <pc:docMk/>
          <pc:sldMk cId="3517806142" sldId="257"/>
        </pc:sldMkLst>
        <pc:spChg chg="mod">
          <ac:chgData name="Jaishyam Reddivari" userId="16b9337241994a09" providerId="LiveId" clId="{507405B3-8C7E-4BFC-9D59-F13C1F8E844A}" dt="2024-05-04T20:59:01.874" v="10" actId="1076"/>
          <ac:spMkLst>
            <pc:docMk/>
            <pc:sldMk cId="3517806142" sldId="257"/>
            <ac:spMk id="2" creationId="{D9FBE764-1D5F-2729-A40C-F887D4B64FC5}"/>
          </ac:spMkLst>
        </pc:spChg>
        <pc:picChg chg="mod">
          <ac:chgData name="Jaishyam Reddivari" userId="16b9337241994a09" providerId="LiveId" clId="{507405B3-8C7E-4BFC-9D59-F13C1F8E844A}" dt="2024-05-04T21:11:49.599" v="13" actId="1076"/>
          <ac:picMkLst>
            <pc:docMk/>
            <pc:sldMk cId="3517806142" sldId="257"/>
            <ac:picMk id="6" creationId="{EABD204C-9480-0A71-74C5-4BF505866303}"/>
          </ac:picMkLst>
        </pc:picChg>
      </pc:sldChg>
      <pc:sldChg chg="modSp mod">
        <pc:chgData name="Jaishyam Reddivari" userId="16b9337241994a09" providerId="LiveId" clId="{507405B3-8C7E-4BFC-9D59-F13C1F8E844A}" dt="2024-05-04T20:58:27.610" v="7" actId="20577"/>
        <pc:sldMkLst>
          <pc:docMk/>
          <pc:sldMk cId="4214240777" sldId="258"/>
        </pc:sldMkLst>
        <pc:spChg chg="mod">
          <ac:chgData name="Jaishyam Reddivari" userId="16b9337241994a09" providerId="LiveId" clId="{507405B3-8C7E-4BFC-9D59-F13C1F8E844A}" dt="2024-05-04T20:58:27.610" v="7" actId="20577"/>
          <ac:spMkLst>
            <pc:docMk/>
            <pc:sldMk cId="4214240777" sldId="258"/>
            <ac:spMk id="3" creationId="{781E5506-447D-FCA8-02B6-90F9638FC172}"/>
          </ac:spMkLst>
        </pc:spChg>
        <pc:graphicFrameChg chg="modGraphic">
          <ac:chgData name="Jaishyam Reddivari" userId="16b9337241994a09" providerId="LiveId" clId="{507405B3-8C7E-4BFC-9D59-F13C1F8E844A}" dt="2024-05-04T20:50:38.132" v="3" actId="20577"/>
          <ac:graphicFrameMkLst>
            <pc:docMk/>
            <pc:sldMk cId="4214240777" sldId="258"/>
            <ac:graphicFrameMk id="6" creationId="{825F1548-8CF9-DD7B-1DD7-3F5F679E0DC7}"/>
          </ac:graphicFrameMkLst>
        </pc:graphicFrameChg>
      </pc:sldChg>
      <pc:sldChg chg="addSp delSp modSp new del mod">
        <pc:chgData name="Jaishyam Reddivari" userId="16b9337241994a09" providerId="LiveId" clId="{507405B3-8C7E-4BFC-9D59-F13C1F8E844A}" dt="2024-05-05T03:01:12.910" v="807" actId="47"/>
        <pc:sldMkLst>
          <pc:docMk/>
          <pc:sldMk cId="1834781215" sldId="259"/>
        </pc:sldMkLst>
        <pc:spChg chg="mod">
          <ac:chgData name="Jaishyam Reddivari" userId="16b9337241994a09" providerId="LiveId" clId="{507405B3-8C7E-4BFC-9D59-F13C1F8E844A}" dt="2024-05-05T01:57:38.153" v="54" actId="20577"/>
          <ac:spMkLst>
            <pc:docMk/>
            <pc:sldMk cId="1834781215" sldId="259"/>
            <ac:spMk id="2" creationId="{228835EA-6968-AD68-4D52-3FDC85E30A02}"/>
          </ac:spMkLst>
        </pc:spChg>
        <pc:spChg chg="del">
          <ac:chgData name="Jaishyam Reddivari" userId="16b9337241994a09" providerId="LiveId" clId="{507405B3-8C7E-4BFC-9D59-F13C1F8E844A}" dt="2024-05-05T01:57:58.509" v="55" actId="22"/>
          <ac:spMkLst>
            <pc:docMk/>
            <pc:sldMk cId="1834781215" sldId="259"/>
            <ac:spMk id="3" creationId="{477FACF4-B645-30E0-E4FF-FECC56F9F70F}"/>
          </ac:spMkLst>
        </pc:spChg>
        <pc:spChg chg="add mod">
          <ac:chgData name="Jaishyam Reddivari" userId="16b9337241994a09" providerId="LiveId" clId="{507405B3-8C7E-4BFC-9D59-F13C1F8E844A}" dt="2024-05-05T02:21:47.469" v="258" actId="1076"/>
          <ac:spMkLst>
            <pc:docMk/>
            <pc:sldMk cId="1834781215" sldId="259"/>
            <ac:spMk id="6" creationId="{9A456399-B784-E635-973A-D3C661B7A493}"/>
          </ac:spMkLst>
        </pc:spChg>
        <pc:picChg chg="add mod ord">
          <ac:chgData name="Jaishyam Reddivari" userId="16b9337241994a09" providerId="LiveId" clId="{507405B3-8C7E-4BFC-9D59-F13C1F8E844A}" dt="2024-05-05T02:21:23.087" v="233" actId="1076"/>
          <ac:picMkLst>
            <pc:docMk/>
            <pc:sldMk cId="1834781215" sldId="259"/>
            <ac:picMk id="5" creationId="{9DDC6B47-3F25-055C-A46C-5067C536D85A}"/>
          </ac:picMkLst>
        </pc:picChg>
      </pc:sldChg>
      <pc:sldChg chg="addSp delSp modSp new mod">
        <pc:chgData name="Jaishyam Reddivari" userId="16b9337241994a09" providerId="LiveId" clId="{507405B3-8C7E-4BFC-9D59-F13C1F8E844A}" dt="2024-05-05T03:09:05.424" v="1024" actId="1076"/>
        <pc:sldMkLst>
          <pc:docMk/>
          <pc:sldMk cId="769248944" sldId="260"/>
        </pc:sldMkLst>
        <pc:spChg chg="mod">
          <ac:chgData name="Jaishyam Reddivari" userId="16b9337241994a09" providerId="LiveId" clId="{507405B3-8C7E-4BFC-9D59-F13C1F8E844A}" dt="2024-05-05T01:59:11.076" v="82" actId="20577"/>
          <ac:spMkLst>
            <pc:docMk/>
            <pc:sldMk cId="769248944" sldId="260"/>
            <ac:spMk id="2" creationId="{22D85AFD-4BEA-F95C-0171-4C8C81071CA3}"/>
          </ac:spMkLst>
        </pc:spChg>
        <pc:spChg chg="del">
          <ac:chgData name="Jaishyam Reddivari" userId="16b9337241994a09" providerId="LiveId" clId="{507405B3-8C7E-4BFC-9D59-F13C1F8E844A}" dt="2024-05-05T01:59:12.993" v="83" actId="22"/>
          <ac:spMkLst>
            <pc:docMk/>
            <pc:sldMk cId="769248944" sldId="260"/>
            <ac:spMk id="3" creationId="{8793ECBD-34FD-73B8-D9EB-94E269F4BE5D}"/>
          </ac:spMkLst>
        </pc:spChg>
        <pc:spChg chg="add del mod">
          <ac:chgData name="Jaishyam Reddivari" userId="16b9337241994a09" providerId="LiveId" clId="{507405B3-8C7E-4BFC-9D59-F13C1F8E844A}" dt="2024-05-05T02:15:57.583" v="119"/>
          <ac:spMkLst>
            <pc:docMk/>
            <pc:sldMk cId="769248944" sldId="260"/>
            <ac:spMk id="10" creationId="{1454A4A5-53BC-7E6D-466E-3254878CF68E}"/>
          </ac:spMkLst>
        </pc:spChg>
        <pc:spChg chg="add mod">
          <ac:chgData name="Jaishyam Reddivari" userId="16b9337241994a09" providerId="LiveId" clId="{507405B3-8C7E-4BFC-9D59-F13C1F8E844A}" dt="2024-05-05T03:09:05.424" v="1024" actId="1076"/>
          <ac:spMkLst>
            <pc:docMk/>
            <pc:sldMk cId="769248944" sldId="260"/>
            <ac:spMk id="11" creationId="{4AC04366-263F-A090-43FF-885074E00843}"/>
          </ac:spMkLst>
        </pc:spChg>
        <pc:picChg chg="add mod ord">
          <ac:chgData name="Jaishyam Reddivari" userId="16b9337241994a09" providerId="LiveId" clId="{507405B3-8C7E-4BFC-9D59-F13C1F8E844A}" dt="2024-05-05T03:09:02.527" v="1023" actId="1076"/>
          <ac:picMkLst>
            <pc:docMk/>
            <pc:sldMk cId="769248944" sldId="260"/>
            <ac:picMk id="5" creationId="{1B5EB1A3-8FCD-F434-5D69-BCAD28CE5FE4}"/>
          </ac:picMkLst>
        </pc:picChg>
        <pc:picChg chg="add mod">
          <ac:chgData name="Jaishyam Reddivari" userId="16b9337241994a09" providerId="LiveId" clId="{507405B3-8C7E-4BFC-9D59-F13C1F8E844A}" dt="2024-05-05T03:02:56.340" v="834" actId="14100"/>
          <ac:picMkLst>
            <pc:docMk/>
            <pc:sldMk cId="769248944" sldId="260"/>
            <ac:picMk id="7" creationId="{E0002EB4-8CB9-C525-2B1C-40104AFEEDB4}"/>
          </ac:picMkLst>
        </pc:picChg>
        <pc:picChg chg="add del mod">
          <ac:chgData name="Jaishyam Reddivari" userId="16b9337241994a09" providerId="LiveId" clId="{507405B3-8C7E-4BFC-9D59-F13C1F8E844A}" dt="2024-05-05T03:02:11.213" v="822" actId="21"/>
          <ac:picMkLst>
            <pc:docMk/>
            <pc:sldMk cId="769248944" sldId="260"/>
            <ac:picMk id="9" creationId="{B5AEC36F-A426-C42C-E3B1-FFD7FDDE5C13}"/>
          </ac:picMkLst>
        </pc:picChg>
      </pc:sldChg>
      <pc:sldChg chg="addSp delSp modSp new del mod">
        <pc:chgData name="Jaishyam Reddivari" userId="16b9337241994a09" providerId="LiveId" clId="{507405B3-8C7E-4BFC-9D59-F13C1F8E844A}" dt="2024-05-05T02:19:52.875" v="188" actId="47"/>
        <pc:sldMkLst>
          <pc:docMk/>
          <pc:sldMk cId="1531395497" sldId="261"/>
        </pc:sldMkLst>
        <pc:spChg chg="mod">
          <ac:chgData name="Jaishyam Reddivari" userId="16b9337241994a09" providerId="LiveId" clId="{507405B3-8C7E-4BFC-9D59-F13C1F8E844A}" dt="2024-05-05T02:18:49.839" v="163" actId="20577"/>
          <ac:spMkLst>
            <pc:docMk/>
            <pc:sldMk cId="1531395497" sldId="261"/>
            <ac:spMk id="2" creationId="{66A671D9-DDD6-E249-B819-584007743EC5}"/>
          </ac:spMkLst>
        </pc:spChg>
        <pc:spChg chg="del">
          <ac:chgData name="Jaishyam Reddivari" userId="16b9337241994a09" providerId="LiveId" clId="{507405B3-8C7E-4BFC-9D59-F13C1F8E844A}" dt="2024-05-05T02:19:06.434" v="164"/>
          <ac:spMkLst>
            <pc:docMk/>
            <pc:sldMk cId="1531395497" sldId="261"/>
            <ac:spMk id="3" creationId="{F228F35E-D8EE-EB31-B25A-751CEFE43945}"/>
          </ac:spMkLst>
        </pc:spChg>
        <pc:spChg chg="add mod">
          <ac:chgData name="Jaishyam Reddivari" userId="16b9337241994a09" providerId="LiveId" clId="{507405B3-8C7E-4BFC-9D59-F13C1F8E844A}" dt="2024-05-05T02:19:49.980" v="187" actId="478"/>
          <ac:spMkLst>
            <pc:docMk/>
            <pc:sldMk cId="1531395497" sldId="261"/>
            <ac:spMk id="6" creationId="{3D445492-915C-652E-3079-3AEC6F6694B2}"/>
          </ac:spMkLst>
        </pc:spChg>
        <pc:picChg chg="add del mod">
          <ac:chgData name="Jaishyam Reddivari" userId="16b9337241994a09" providerId="LiveId" clId="{507405B3-8C7E-4BFC-9D59-F13C1F8E844A}" dt="2024-05-05T02:19:49.980" v="187" actId="478"/>
          <ac:picMkLst>
            <pc:docMk/>
            <pc:sldMk cId="1531395497" sldId="261"/>
            <ac:picMk id="4" creationId="{09B32B26-1B71-6391-C9F0-D4D1233F2E8A}"/>
          </ac:picMkLst>
        </pc:picChg>
      </pc:sldChg>
      <pc:sldChg chg="addSp delSp modSp new mod">
        <pc:chgData name="Jaishyam Reddivari" userId="16b9337241994a09" providerId="LiveId" clId="{507405B3-8C7E-4BFC-9D59-F13C1F8E844A}" dt="2024-05-05T02:22:37.349" v="289" actId="1076"/>
        <pc:sldMkLst>
          <pc:docMk/>
          <pc:sldMk cId="2756166294" sldId="262"/>
        </pc:sldMkLst>
        <pc:spChg chg="mod">
          <ac:chgData name="Jaishyam Reddivari" userId="16b9337241994a09" providerId="LiveId" clId="{507405B3-8C7E-4BFC-9D59-F13C1F8E844A}" dt="2024-05-05T02:19:22.544" v="181" actId="20577"/>
          <ac:spMkLst>
            <pc:docMk/>
            <pc:sldMk cId="2756166294" sldId="262"/>
            <ac:spMk id="2" creationId="{9CD22CF7-F824-AE60-0A7F-5EE58C68DC59}"/>
          </ac:spMkLst>
        </pc:spChg>
        <pc:spChg chg="del">
          <ac:chgData name="Jaishyam Reddivari" userId="16b9337241994a09" providerId="LiveId" clId="{507405B3-8C7E-4BFC-9D59-F13C1F8E844A}" dt="2024-05-05T02:19:27.253" v="182"/>
          <ac:spMkLst>
            <pc:docMk/>
            <pc:sldMk cId="2756166294" sldId="262"/>
            <ac:spMk id="3" creationId="{E64AF556-E6C0-8C52-A863-9C451A155871}"/>
          </ac:spMkLst>
        </pc:spChg>
        <pc:spChg chg="add mod">
          <ac:chgData name="Jaishyam Reddivari" userId="16b9337241994a09" providerId="LiveId" clId="{507405B3-8C7E-4BFC-9D59-F13C1F8E844A}" dt="2024-05-05T02:22:37.349" v="289" actId="1076"/>
          <ac:spMkLst>
            <pc:docMk/>
            <pc:sldMk cId="2756166294" sldId="262"/>
            <ac:spMk id="5" creationId="{2481CE29-54C3-CDEA-F55C-AB3093231EB5}"/>
          </ac:spMkLst>
        </pc:spChg>
        <pc:picChg chg="add mod">
          <ac:chgData name="Jaishyam Reddivari" userId="16b9337241994a09" providerId="LiveId" clId="{507405B3-8C7E-4BFC-9D59-F13C1F8E844A}" dt="2024-05-05T02:22:10.870" v="260" actId="14100"/>
          <ac:picMkLst>
            <pc:docMk/>
            <pc:sldMk cId="2756166294" sldId="262"/>
            <ac:picMk id="4" creationId="{0363E119-8C27-FC84-BE39-C4E066283EBA}"/>
          </ac:picMkLst>
        </pc:picChg>
      </pc:sldChg>
      <pc:sldChg chg="addSp delSp modSp new mod">
        <pc:chgData name="Jaishyam Reddivari" userId="16b9337241994a09" providerId="LiveId" clId="{507405B3-8C7E-4BFC-9D59-F13C1F8E844A}" dt="2024-05-05T02:20:11.121" v="208" actId="14100"/>
        <pc:sldMkLst>
          <pc:docMk/>
          <pc:sldMk cId="3524271699" sldId="263"/>
        </pc:sldMkLst>
        <pc:spChg chg="mod">
          <ac:chgData name="Jaishyam Reddivari" userId="16b9337241994a09" providerId="LiveId" clId="{507405B3-8C7E-4BFC-9D59-F13C1F8E844A}" dt="2024-05-05T02:20:00.105" v="204" actId="20577"/>
          <ac:spMkLst>
            <pc:docMk/>
            <pc:sldMk cId="3524271699" sldId="263"/>
            <ac:spMk id="2" creationId="{DD266A3B-5DCC-A473-2E53-DA91FC7026BD}"/>
          </ac:spMkLst>
        </pc:spChg>
        <pc:spChg chg="del">
          <ac:chgData name="Jaishyam Reddivari" userId="16b9337241994a09" providerId="LiveId" clId="{507405B3-8C7E-4BFC-9D59-F13C1F8E844A}" dt="2024-05-05T02:20:06.336" v="205"/>
          <ac:spMkLst>
            <pc:docMk/>
            <pc:sldMk cId="3524271699" sldId="263"/>
            <ac:spMk id="3" creationId="{6E8FBB7E-8780-F5C1-DABF-62E906A7973B}"/>
          </ac:spMkLst>
        </pc:spChg>
        <pc:picChg chg="add mod">
          <ac:chgData name="Jaishyam Reddivari" userId="16b9337241994a09" providerId="LiveId" clId="{507405B3-8C7E-4BFC-9D59-F13C1F8E844A}" dt="2024-05-05T02:20:11.121" v="208" actId="14100"/>
          <ac:picMkLst>
            <pc:docMk/>
            <pc:sldMk cId="3524271699" sldId="263"/>
            <ac:picMk id="4" creationId="{7E1B6315-AF64-B24D-8177-227EB6D5FB32}"/>
          </ac:picMkLst>
        </pc:picChg>
      </pc:sldChg>
      <pc:sldChg chg="addSp delSp modSp new mod">
        <pc:chgData name="Jaishyam Reddivari" userId="16b9337241994a09" providerId="LiveId" clId="{507405B3-8C7E-4BFC-9D59-F13C1F8E844A}" dt="2024-05-05T02:23:24.463" v="326" actId="1076"/>
        <pc:sldMkLst>
          <pc:docMk/>
          <pc:sldMk cId="593946718" sldId="264"/>
        </pc:sldMkLst>
        <pc:spChg chg="mod">
          <ac:chgData name="Jaishyam Reddivari" userId="16b9337241994a09" providerId="LiveId" clId="{507405B3-8C7E-4BFC-9D59-F13C1F8E844A}" dt="2024-05-05T02:20:22.474" v="225" actId="20577"/>
          <ac:spMkLst>
            <pc:docMk/>
            <pc:sldMk cId="593946718" sldId="264"/>
            <ac:spMk id="2" creationId="{D6AC37FA-4758-06B1-DA42-31B090BE8C5D}"/>
          </ac:spMkLst>
        </pc:spChg>
        <pc:spChg chg="add del">
          <ac:chgData name="Jaishyam Reddivari" userId="16b9337241994a09" providerId="LiveId" clId="{507405B3-8C7E-4BFC-9D59-F13C1F8E844A}" dt="2024-05-05T02:20:29.392" v="228"/>
          <ac:spMkLst>
            <pc:docMk/>
            <pc:sldMk cId="593946718" sldId="264"/>
            <ac:spMk id="3" creationId="{DD23A93B-6CB0-5AEF-73AB-6B618FC0D69A}"/>
          </ac:spMkLst>
        </pc:spChg>
        <pc:spChg chg="add mod">
          <ac:chgData name="Jaishyam Reddivari" userId="16b9337241994a09" providerId="LiveId" clId="{507405B3-8C7E-4BFC-9D59-F13C1F8E844A}" dt="2024-05-05T02:23:24.463" v="326" actId="1076"/>
          <ac:spMkLst>
            <pc:docMk/>
            <pc:sldMk cId="593946718" sldId="264"/>
            <ac:spMk id="5" creationId="{D3178C9D-3D02-CA9B-9964-E74281D07BBE}"/>
          </ac:spMkLst>
        </pc:spChg>
        <pc:picChg chg="add mod">
          <ac:chgData name="Jaishyam Reddivari" userId="16b9337241994a09" providerId="LiveId" clId="{507405B3-8C7E-4BFC-9D59-F13C1F8E844A}" dt="2024-05-05T02:22:59.222" v="290" actId="14100"/>
          <ac:picMkLst>
            <pc:docMk/>
            <pc:sldMk cId="593946718" sldId="264"/>
            <ac:picMk id="4" creationId="{7EFB2F5C-6218-D700-2A30-16B210EA82D0}"/>
          </ac:picMkLst>
        </pc:picChg>
      </pc:sldChg>
      <pc:sldChg chg="addSp delSp modSp new mod">
        <pc:chgData name="Jaishyam Reddivari" userId="16b9337241994a09" providerId="LiveId" clId="{507405B3-8C7E-4BFC-9D59-F13C1F8E844A}" dt="2024-05-05T02:57:11.087" v="806" actId="20577"/>
        <pc:sldMkLst>
          <pc:docMk/>
          <pc:sldMk cId="2244783966" sldId="265"/>
        </pc:sldMkLst>
        <pc:spChg chg="mod">
          <ac:chgData name="Jaishyam Reddivari" userId="16b9337241994a09" providerId="LiveId" clId="{507405B3-8C7E-4BFC-9D59-F13C1F8E844A}" dt="2024-05-05T02:45:28.457" v="565" actId="20577"/>
          <ac:spMkLst>
            <pc:docMk/>
            <pc:sldMk cId="2244783966" sldId="265"/>
            <ac:spMk id="2" creationId="{01F01682-7D4E-4F32-23CB-D9B6EBECDE46}"/>
          </ac:spMkLst>
        </pc:spChg>
        <pc:spChg chg="del">
          <ac:chgData name="Jaishyam Reddivari" userId="16b9337241994a09" providerId="LiveId" clId="{507405B3-8C7E-4BFC-9D59-F13C1F8E844A}" dt="2024-05-05T02:42:39.157" v="346" actId="22"/>
          <ac:spMkLst>
            <pc:docMk/>
            <pc:sldMk cId="2244783966" sldId="265"/>
            <ac:spMk id="3" creationId="{45AC0AA1-BF2F-3F83-9015-F8FF4E1C9BDE}"/>
          </ac:spMkLst>
        </pc:spChg>
        <pc:spChg chg="add mod">
          <ac:chgData name="Jaishyam Reddivari" userId="16b9337241994a09" providerId="LiveId" clId="{507405B3-8C7E-4BFC-9D59-F13C1F8E844A}" dt="2024-05-05T02:57:11.087" v="806" actId="20577"/>
          <ac:spMkLst>
            <pc:docMk/>
            <pc:sldMk cId="2244783966" sldId="265"/>
            <ac:spMk id="6" creationId="{3276900A-FCFB-4F57-6867-1F78D13380D3}"/>
          </ac:spMkLst>
        </pc:spChg>
        <pc:picChg chg="add mod ord">
          <ac:chgData name="Jaishyam Reddivari" userId="16b9337241994a09" providerId="LiveId" clId="{507405B3-8C7E-4BFC-9D59-F13C1F8E844A}" dt="2024-05-05T02:45:23.046" v="560" actId="1076"/>
          <ac:picMkLst>
            <pc:docMk/>
            <pc:sldMk cId="2244783966" sldId="265"/>
            <ac:picMk id="5" creationId="{F0F43A81-8680-EE07-4751-2207191B60DC}"/>
          </ac:picMkLst>
        </pc:picChg>
      </pc:sldChg>
      <pc:sldChg chg="addSp delSp modSp new mod">
        <pc:chgData name="Jaishyam Reddivari" userId="16b9337241994a09" providerId="LiveId" clId="{507405B3-8C7E-4BFC-9D59-F13C1F8E844A}" dt="2024-05-05T02:57:05.631" v="804" actId="20577"/>
        <pc:sldMkLst>
          <pc:docMk/>
          <pc:sldMk cId="610703584" sldId="266"/>
        </pc:sldMkLst>
        <pc:spChg chg="mod">
          <ac:chgData name="Jaishyam Reddivari" userId="16b9337241994a09" providerId="LiveId" clId="{507405B3-8C7E-4BFC-9D59-F13C1F8E844A}" dt="2024-05-05T02:45:40.434" v="580" actId="20577"/>
          <ac:spMkLst>
            <pc:docMk/>
            <pc:sldMk cId="610703584" sldId="266"/>
            <ac:spMk id="2" creationId="{E746AF0F-2ABF-71FF-58AC-8FC009FC8F5B}"/>
          </ac:spMkLst>
        </pc:spChg>
        <pc:spChg chg="del">
          <ac:chgData name="Jaishyam Reddivari" userId="16b9337241994a09" providerId="LiveId" clId="{507405B3-8C7E-4BFC-9D59-F13C1F8E844A}" dt="2024-05-05T02:46:04.143" v="581" actId="22"/>
          <ac:spMkLst>
            <pc:docMk/>
            <pc:sldMk cId="610703584" sldId="266"/>
            <ac:spMk id="3" creationId="{0693FEA6-25AD-ED98-14ED-C606428E8FD1}"/>
          </ac:spMkLst>
        </pc:spChg>
        <pc:spChg chg="add mod">
          <ac:chgData name="Jaishyam Reddivari" userId="16b9337241994a09" providerId="LiveId" clId="{507405B3-8C7E-4BFC-9D59-F13C1F8E844A}" dt="2024-05-05T02:57:05.631" v="804" actId="20577"/>
          <ac:spMkLst>
            <pc:docMk/>
            <pc:sldMk cId="610703584" sldId="266"/>
            <ac:spMk id="6" creationId="{693BA132-5CED-7F14-F863-32CA962E5E19}"/>
          </ac:spMkLst>
        </pc:spChg>
        <pc:picChg chg="add mod ord">
          <ac:chgData name="Jaishyam Reddivari" userId="16b9337241994a09" providerId="LiveId" clId="{507405B3-8C7E-4BFC-9D59-F13C1F8E844A}" dt="2024-05-05T02:46:05.447" v="582" actId="1076"/>
          <ac:picMkLst>
            <pc:docMk/>
            <pc:sldMk cId="610703584" sldId="266"/>
            <ac:picMk id="5" creationId="{1FA731F0-B43C-07B4-1635-C6F29E71A050}"/>
          </ac:picMkLst>
        </pc:picChg>
      </pc:sldChg>
      <pc:sldChg chg="addSp delSp modSp new mod">
        <pc:chgData name="Jaishyam Reddivari" userId="16b9337241994a09" providerId="LiveId" clId="{507405B3-8C7E-4BFC-9D59-F13C1F8E844A}" dt="2024-05-05T02:56:15.423" v="790" actId="22"/>
        <pc:sldMkLst>
          <pc:docMk/>
          <pc:sldMk cId="2206683542" sldId="267"/>
        </pc:sldMkLst>
        <pc:spChg chg="mod">
          <ac:chgData name="Jaishyam Reddivari" userId="16b9337241994a09" providerId="LiveId" clId="{507405B3-8C7E-4BFC-9D59-F13C1F8E844A}" dt="2024-05-05T02:49:13.958" v="638" actId="14100"/>
          <ac:spMkLst>
            <pc:docMk/>
            <pc:sldMk cId="2206683542" sldId="267"/>
            <ac:spMk id="2" creationId="{97FE88D2-DDE0-1FF9-4E75-1088B4198869}"/>
          </ac:spMkLst>
        </pc:spChg>
        <pc:spChg chg="del">
          <ac:chgData name="Jaishyam Reddivari" userId="16b9337241994a09" providerId="LiveId" clId="{507405B3-8C7E-4BFC-9D59-F13C1F8E844A}" dt="2024-05-05T02:48:29.594" v="623" actId="22"/>
          <ac:spMkLst>
            <pc:docMk/>
            <pc:sldMk cId="2206683542" sldId="267"/>
            <ac:spMk id="3" creationId="{39D3BCAE-1EF9-091B-5466-EB8B76128455}"/>
          </ac:spMkLst>
        </pc:spChg>
        <pc:spChg chg="add mod">
          <ac:chgData name="Jaishyam Reddivari" userId="16b9337241994a09" providerId="LiveId" clId="{507405B3-8C7E-4BFC-9D59-F13C1F8E844A}" dt="2024-05-05T02:50:22.818" v="786" actId="20577"/>
          <ac:spMkLst>
            <pc:docMk/>
            <pc:sldMk cId="2206683542" sldId="267"/>
            <ac:spMk id="6" creationId="{336F9808-F3CC-A2F1-BDC4-5F8954591DB9}"/>
          </ac:spMkLst>
        </pc:spChg>
        <pc:spChg chg="add del">
          <ac:chgData name="Jaishyam Reddivari" userId="16b9337241994a09" providerId="LiveId" clId="{507405B3-8C7E-4BFC-9D59-F13C1F8E844A}" dt="2024-05-05T02:56:15.423" v="790" actId="22"/>
          <ac:spMkLst>
            <pc:docMk/>
            <pc:sldMk cId="2206683542" sldId="267"/>
            <ac:spMk id="8" creationId="{7D76A60C-3A10-42A9-6F6F-18F06FFDF188}"/>
          </ac:spMkLst>
        </pc:spChg>
        <pc:picChg chg="add mod ord">
          <ac:chgData name="Jaishyam Reddivari" userId="16b9337241994a09" providerId="LiveId" clId="{507405B3-8C7E-4BFC-9D59-F13C1F8E844A}" dt="2024-05-05T02:51:25.972" v="788" actId="1076"/>
          <ac:picMkLst>
            <pc:docMk/>
            <pc:sldMk cId="2206683542" sldId="267"/>
            <ac:picMk id="5" creationId="{12D52398-1788-4E69-65C8-A88A2CBEF84C}"/>
          </ac:picMkLst>
        </pc:picChg>
      </pc:sldChg>
      <pc:sldChg chg="addSp delSp modSp new mod chgLayout">
        <pc:chgData name="Jaishyam Reddivari" userId="16b9337241994a09" providerId="LiveId" clId="{507405B3-8C7E-4BFC-9D59-F13C1F8E844A}" dt="2024-05-05T02:56:34.734" v="802" actId="478"/>
        <pc:sldMkLst>
          <pc:docMk/>
          <pc:sldMk cId="3044653855" sldId="268"/>
        </pc:sldMkLst>
        <pc:spChg chg="del mod ord">
          <ac:chgData name="Jaishyam Reddivari" userId="16b9337241994a09" providerId="LiveId" clId="{507405B3-8C7E-4BFC-9D59-F13C1F8E844A}" dt="2024-05-05T02:56:24.713" v="792" actId="700"/>
          <ac:spMkLst>
            <pc:docMk/>
            <pc:sldMk cId="3044653855" sldId="268"/>
            <ac:spMk id="2" creationId="{42553302-449D-8081-6AC5-D34228E74A0B}"/>
          </ac:spMkLst>
        </pc:spChg>
        <pc:spChg chg="del mod ord">
          <ac:chgData name="Jaishyam Reddivari" userId="16b9337241994a09" providerId="LiveId" clId="{507405B3-8C7E-4BFC-9D59-F13C1F8E844A}" dt="2024-05-05T02:56:24.713" v="792" actId="700"/>
          <ac:spMkLst>
            <pc:docMk/>
            <pc:sldMk cId="3044653855" sldId="268"/>
            <ac:spMk id="3" creationId="{ED73942E-C4B8-5995-8F20-79263C5C07FB}"/>
          </ac:spMkLst>
        </pc:spChg>
        <pc:spChg chg="add mod ord">
          <ac:chgData name="Jaishyam Reddivari" userId="16b9337241994a09" providerId="LiveId" clId="{507405B3-8C7E-4BFC-9D59-F13C1F8E844A}" dt="2024-05-05T02:56:27.853" v="801" actId="20577"/>
          <ac:spMkLst>
            <pc:docMk/>
            <pc:sldMk cId="3044653855" sldId="268"/>
            <ac:spMk id="4" creationId="{DB150956-EA28-4803-BB2E-9A92446B538D}"/>
          </ac:spMkLst>
        </pc:spChg>
        <pc:spChg chg="add del mod ord">
          <ac:chgData name="Jaishyam Reddivari" userId="16b9337241994a09" providerId="LiveId" clId="{507405B3-8C7E-4BFC-9D59-F13C1F8E844A}" dt="2024-05-05T02:56:34.734" v="802" actId="478"/>
          <ac:spMkLst>
            <pc:docMk/>
            <pc:sldMk cId="3044653855" sldId="268"/>
            <ac:spMk id="5" creationId="{11E15FE6-EC95-EBC0-AED6-74D66FB29184}"/>
          </ac:spMkLst>
        </pc:spChg>
      </pc:sldChg>
      <pc:sldChg chg="addSp delSp modSp new mod">
        <pc:chgData name="Jaishyam Reddivari" userId="16b9337241994a09" providerId="LiveId" clId="{507405B3-8C7E-4BFC-9D59-F13C1F8E844A}" dt="2024-05-05T03:09:12.103" v="1025" actId="1076"/>
        <pc:sldMkLst>
          <pc:docMk/>
          <pc:sldMk cId="3706289033" sldId="269"/>
        </pc:sldMkLst>
        <pc:spChg chg="mod">
          <ac:chgData name="Jaishyam Reddivari" userId="16b9337241994a09" providerId="LiveId" clId="{507405B3-8C7E-4BFC-9D59-F13C1F8E844A}" dt="2024-05-05T03:02:05.095" v="820" actId="20577"/>
          <ac:spMkLst>
            <pc:docMk/>
            <pc:sldMk cId="3706289033" sldId="269"/>
            <ac:spMk id="2" creationId="{D604E543-E5FB-8362-433A-E25DD04A2924}"/>
          </ac:spMkLst>
        </pc:spChg>
        <pc:spChg chg="del">
          <ac:chgData name="Jaishyam Reddivari" userId="16b9337241994a09" providerId="LiveId" clId="{507405B3-8C7E-4BFC-9D59-F13C1F8E844A}" dt="2024-05-05T03:02:07.036" v="821" actId="22"/>
          <ac:spMkLst>
            <pc:docMk/>
            <pc:sldMk cId="3706289033" sldId="269"/>
            <ac:spMk id="3" creationId="{9C2DC3E8-B09E-36E0-9907-5155E1AC0A49}"/>
          </ac:spMkLst>
        </pc:spChg>
        <pc:spChg chg="add mod">
          <ac:chgData name="Jaishyam Reddivari" userId="16b9337241994a09" providerId="LiveId" clId="{507405B3-8C7E-4BFC-9D59-F13C1F8E844A}" dt="2024-05-05T03:09:12.103" v="1025" actId="1076"/>
          <ac:spMkLst>
            <pc:docMk/>
            <pc:sldMk cId="3706289033" sldId="269"/>
            <ac:spMk id="6" creationId="{9436CB59-0366-0F2C-03A5-78AB9136F50F}"/>
          </ac:spMkLst>
        </pc:spChg>
        <pc:picChg chg="add mod ord">
          <ac:chgData name="Jaishyam Reddivari" userId="16b9337241994a09" providerId="LiveId" clId="{507405B3-8C7E-4BFC-9D59-F13C1F8E844A}" dt="2024-05-05T03:02:41.814" v="830" actId="1076"/>
          <ac:picMkLst>
            <pc:docMk/>
            <pc:sldMk cId="3706289033" sldId="269"/>
            <ac:picMk id="5" creationId="{DDF6B3A1-EB86-0B11-8BC0-232D261B2FF1}"/>
          </ac:picMkLst>
        </pc:picChg>
        <pc:picChg chg="add mod">
          <ac:chgData name="Jaishyam Reddivari" userId="16b9337241994a09" providerId="LiveId" clId="{507405B3-8C7E-4BFC-9D59-F13C1F8E844A}" dt="2024-05-05T03:02:40.560" v="829" actId="1076"/>
          <ac:picMkLst>
            <pc:docMk/>
            <pc:sldMk cId="3706289033" sldId="269"/>
            <ac:picMk id="9" creationId="{B5AEC36F-A426-C42C-E3B1-FFD7FDDE5C13}"/>
          </ac:picMkLst>
        </pc:picChg>
      </pc:sldChg>
      <pc:sldChg chg="addSp delSp modSp new mod modClrScheme chgLayout">
        <pc:chgData name="Jaishyam Reddivari" userId="16b9337241994a09" providerId="LiveId" clId="{507405B3-8C7E-4BFC-9D59-F13C1F8E844A}" dt="2024-05-05T03:26:57.520" v="1253" actId="1076"/>
        <pc:sldMkLst>
          <pc:docMk/>
          <pc:sldMk cId="3094236144" sldId="270"/>
        </pc:sldMkLst>
        <pc:spChg chg="del">
          <ac:chgData name="Jaishyam Reddivari" userId="16b9337241994a09" providerId="LiveId" clId="{507405B3-8C7E-4BFC-9D59-F13C1F8E844A}" dt="2024-05-05T03:10:36.878" v="1027" actId="700"/>
          <ac:spMkLst>
            <pc:docMk/>
            <pc:sldMk cId="3094236144" sldId="270"/>
            <ac:spMk id="2" creationId="{5EB789F3-4EAF-0064-F2F8-65C5B78F4213}"/>
          </ac:spMkLst>
        </pc:spChg>
        <pc:spChg chg="del">
          <ac:chgData name="Jaishyam Reddivari" userId="16b9337241994a09" providerId="LiveId" clId="{507405B3-8C7E-4BFC-9D59-F13C1F8E844A}" dt="2024-05-05T03:10:36.878" v="1027" actId="700"/>
          <ac:spMkLst>
            <pc:docMk/>
            <pc:sldMk cId="3094236144" sldId="270"/>
            <ac:spMk id="3" creationId="{A9E14240-6686-4F45-23A0-3781E33BA0AD}"/>
          </ac:spMkLst>
        </pc:spChg>
        <pc:spChg chg="add mod">
          <ac:chgData name="Jaishyam Reddivari" userId="16b9337241994a09" providerId="LiveId" clId="{507405B3-8C7E-4BFC-9D59-F13C1F8E844A}" dt="2024-05-05T03:26:55.962" v="1252" actId="1076"/>
          <ac:spMkLst>
            <pc:docMk/>
            <pc:sldMk cId="3094236144" sldId="270"/>
            <ac:spMk id="5" creationId="{DE0028FB-6687-0AB8-A4ED-570D9E872A20}"/>
          </ac:spMkLst>
        </pc:spChg>
        <pc:spChg chg="add del mod ord">
          <ac:chgData name="Jaishyam Reddivari" userId="16b9337241994a09" providerId="LiveId" clId="{507405B3-8C7E-4BFC-9D59-F13C1F8E844A}" dt="2024-05-05T03:26:46.247" v="1248" actId="700"/>
          <ac:spMkLst>
            <pc:docMk/>
            <pc:sldMk cId="3094236144" sldId="270"/>
            <ac:spMk id="6" creationId="{AF4AC1BD-D6D5-2FF2-87FC-13590C620951}"/>
          </ac:spMkLst>
        </pc:spChg>
        <pc:picChg chg="add mod">
          <ac:chgData name="Jaishyam Reddivari" userId="16b9337241994a09" providerId="LiveId" clId="{507405B3-8C7E-4BFC-9D59-F13C1F8E844A}" dt="2024-05-05T03:26:57.520" v="1253" actId="1076"/>
          <ac:picMkLst>
            <pc:docMk/>
            <pc:sldMk cId="3094236144" sldId="270"/>
            <ac:picMk id="4" creationId="{46B9507F-83BA-88CC-EBD5-215811706B7F}"/>
          </ac:picMkLst>
        </pc:picChg>
      </pc:sldChg>
      <pc:sldChg chg="addSp delSp modSp new mod modClrScheme chgLayout">
        <pc:chgData name="Jaishyam Reddivari" userId="16b9337241994a09" providerId="LiveId" clId="{507405B3-8C7E-4BFC-9D59-F13C1F8E844A}" dt="2024-05-05T03:29:34.074" v="1264" actId="1076"/>
        <pc:sldMkLst>
          <pc:docMk/>
          <pc:sldMk cId="1729781616" sldId="271"/>
        </pc:sldMkLst>
        <pc:spChg chg="del">
          <ac:chgData name="Jaishyam Reddivari" userId="16b9337241994a09" providerId="LiveId" clId="{507405B3-8C7E-4BFC-9D59-F13C1F8E844A}" dt="2024-05-05T03:29:06.072" v="1255" actId="700"/>
          <ac:spMkLst>
            <pc:docMk/>
            <pc:sldMk cId="1729781616" sldId="271"/>
            <ac:spMk id="2" creationId="{8851B577-DA3F-EB36-C247-D2CAD230742A}"/>
          </ac:spMkLst>
        </pc:spChg>
        <pc:spChg chg="del">
          <ac:chgData name="Jaishyam Reddivari" userId="16b9337241994a09" providerId="LiveId" clId="{507405B3-8C7E-4BFC-9D59-F13C1F8E844A}" dt="2024-05-05T03:29:06.072" v="1255" actId="700"/>
          <ac:spMkLst>
            <pc:docMk/>
            <pc:sldMk cId="1729781616" sldId="271"/>
            <ac:spMk id="3" creationId="{BAE3F49B-DB5A-902E-7036-9168FA392E5B}"/>
          </ac:spMkLst>
        </pc:spChg>
        <pc:picChg chg="add mod">
          <ac:chgData name="Jaishyam Reddivari" userId="16b9337241994a09" providerId="LiveId" clId="{507405B3-8C7E-4BFC-9D59-F13C1F8E844A}" dt="2024-05-05T03:29:34.074" v="1264" actId="1076"/>
          <ac:picMkLst>
            <pc:docMk/>
            <pc:sldMk cId="1729781616" sldId="271"/>
            <ac:picMk id="4" creationId="{EF28BEC0-79EF-DFC8-FDF8-0E69B590C47C}"/>
          </ac:picMkLst>
        </pc:picChg>
        <pc:picChg chg="add mod">
          <ac:chgData name="Jaishyam Reddivari" userId="16b9337241994a09" providerId="LiveId" clId="{507405B3-8C7E-4BFC-9D59-F13C1F8E844A}" dt="2024-05-05T03:29:31.572" v="1263" actId="1076"/>
          <ac:picMkLst>
            <pc:docMk/>
            <pc:sldMk cId="1729781616" sldId="271"/>
            <ac:picMk id="5" creationId="{CF17DBBB-33E1-076C-808F-BE3C2DC2EC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tree/Final-Project-Cod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kshminathAlamuru/Project_OOD_Group20/blob/Final_SRS/Final_SRS_ScholarSpere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blob/CRC_CLASSDIAGRAM/ScholarSphere-Class%20Diagram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blob/Sequence_Diagrams/ScholarSphere_Sequence_Diagram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093-FE87-CDE3-E187-AE383ADEF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err="1"/>
              <a:t>Scholarsphere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91809-1A96-A66B-D3B7-6091AEC7F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Jaishyam Reddy Reddivari</a:t>
            </a:r>
          </a:p>
        </p:txBody>
      </p:sp>
    </p:spTree>
    <p:extLst>
      <p:ext uri="{BB962C8B-B14F-4D97-AF65-F5344CB8AC3E}">
        <p14:creationId xmlns:p14="http://schemas.microsoft.com/office/powerpoint/2010/main" val="5541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AF0F-2ABF-71FF-58AC-8FC009FC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731F0-B43C-07B4-1635-C6F29E71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484" y="1942892"/>
            <a:ext cx="6849431" cy="29722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A132-5CED-7F14-F863-32CA962E5E19}"/>
              </a:ext>
            </a:extLst>
          </p:cNvPr>
          <p:cNvSpPr txBox="1"/>
          <p:nvPr/>
        </p:nvSpPr>
        <p:spPr>
          <a:xfrm>
            <a:off x="832672" y="5248869"/>
            <a:ext cx="113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snippet from the entire code, this part of the code retrieves records from the database(Firebase) collection</a:t>
            </a:r>
          </a:p>
          <a:p>
            <a:r>
              <a:rPr lang="en-IN" dirty="0"/>
              <a:t>named “Journal” based on a specific year.</a:t>
            </a:r>
          </a:p>
          <a:p>
            <a:endParaRPr lang="en-IN" dirty="0"/>
          </a:p>
          <a:p>
            <a:r>
              <a:rPr lang="en-IN" dirty="0">
                <a:hlinkClick r:id="rId3"/>
              </a:rPr>
              <a:t>Code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70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88D2-DDE0-1FF9-4E75-1088B41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5617"/>
          </a:xfrm>
        </p:spPr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52398-1788-4E69-65C8-A88A2CBEF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845" y="1519858"/>
            <a:ext cx="5012100" cy="40965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F9808-F3CC-A2F1-BDC4-5F8954591DB9}"/>
              </a:ext>
            </a:extLst>
          </p:cNvPr>
          <p:cNvSpPr txBox="1"/>
          <p:nvPr/>
        </p:nvSpPr>
        <p:spPr>
          <a:xfrm>
            <a:off x="1371600" y="5734878"/>
            <a:ext cx="79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part of the code lets the web page to interact with the database on firebase.</a:t>
            </a:r>
          </a:p>
        </p:txBody>
      </p:sp>
    </p:spTree>
    <p:extLst>
      <p:ext uri="{BB962C8B-B14F-4D97-AF65-F5344CB8AC3E}">
        <p14:creationId xmlns:p14="http://schemas.microsoft.com/office/powerpoint/2010/main" val="220668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ign up for a university&#10;&#10;Description automatically generated">
            <a:extLst>
              <a:ext uri="{FF2B5EF4-FFF2-40B4-BE49-F238E27FC236}">
                <a16:creationId xmlns:a16="http://schemas.microsoft.com/office/drawing/2014/main" id="{46B9507F-83BA-88CC-EBD5-21581170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92" y="555706"/>
            <a:ext cx="8695696" cy="458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0028FB-6687-0AB8-A4ED-570D9E872A20}"/>
              </a:ext>
            </a:extLst>
          </p:cNvPr>
          <p:cNvSpPr txBox="1"/>
          <p:nvPr/>
        </p:nvSpPr>
        <p:spPr>
          <a:xfrm>
            <a:off x="693219" y="5367131"/>
            <a:ext cx="11657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When a user enters their credentials and hit login, a query is constructed to look for those credentials on the database</a:t>
            </a:r>
          </a:p>
          <a:p>
            <a:r>
              <a:rPr lang="en-IN" dirty="0"/>
              <a:t>and validate them.</a:t>
            </a:r>
          </a:p>
        </p:txBody>
      </p:sp>
    </p:spTree>
    <p:extLst>
      <p:ext uri="{BB962C8B-B14F-4D97-AF65-F5344CB8AC3E}">
        <p14:creationId xmlns:p14="http://schemas.microsoft.com/office/powerpoint/2010/main" val="309423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EF28BEC0-79EF-DFC8-FDF8-0E69B590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3" y="149087"/>
            <a:ext cx="5764696" cy="3014245"/>
          </a:xfrm>
          <a:prstGeom prst="rect">
            <a:avLst/>
          </a:prstGeom>
        </p:spPr>
      </p:pic>
      <p:pic>
        <p:nvPicPr>
          <p:cNvPr id="5" name="Content Placeholder 5" descr="A screenshot of a search page&#10;&#10;Description automatically generated">
            <a:extLst>
              <a:ext uri="{FF2B5EF4-FFF2-40B4-BE49-F238E27FC236}">
                <a16:creationId xmlns:a16="http://schemas.microsoft.com/office/drawing/2014/main" id="{CF17DBBB-33E1-076C-808F-BE3C2DC2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5399"/>
            <a:ext cx="5983356" cy="323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50956-EA28-4803-BB2E-9A92446B5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465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E764-1D5F-2729-A40C-F887D4B6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4" y="298174"/>
            <a:ext cx="9601200" cy="1118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Stories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BD204C-9480-0A71-74C5-4BF50586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57" y="1575353"/>
            <a:ext cx="11376991" cy="45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0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AE4E-705E-41B2-2FAC-1876A7D0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6062"/>
          </a:xfrm>
        </p:spPr>
        <p:txBody>
          <a:bodyPr/>
          <a:lstStyle/>
          <a:p>
            <a:r>
              <a:rPr lang="en-IN" dirty="0"/>
              <a:t>Sprint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5F1548-8CF9-DD7B-1DD7-3F5F679E0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228187"/>
              </p:ext>
            </p:extLst>
          </p:nvPr>
        </p:nvGraphicFramePr>
        <p:xfrm>
          <a:off x="1371600" y="1891862"/>
          <a:ext cx="9601196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881226975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1701122752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80448971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383501147"/>
                    </a:ext>
                  </a:extLst>
                </a:gridCol>
              </a:tblGrid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rolled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7798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9843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05172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01994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7052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81410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7976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4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1E5506-447D-FCA8-02B6-90F9638FC172}"/>
              </a:ext>
            </a:extLst>
          </p:cNvPr>
          <p:cNvSpPr txBox="1"/>
          <p:nvPr/>
        </p:nvSpPr>
        <p:spPr>
          <a:xfrm>
            <a:off x="1371596" y="5092262"/>
            <a:ext cx="609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closed stories per sprint are 2.4.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stories rolled over are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total number of story points that I have logged are 61.</a:t>
            </a:r>
          </a:p>
        </p:txBody>
      </p:sp>
    </p:spTree>
    <p:extLst>
      <p:ext uri="{BB962C8B-B14F-4D97-AF65-F5344CB8AC3E}">
        <p14:creationId xmlns:p14="http://schemas.microsoft.com/office/powerpoint/2010/main" val="421424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5AFD-4BEA-F95C-0171-4C8C8107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EB1A3-8FCD-F434-5D69-BCAD28CE5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60" y="1290952"/>
            <a:ext cx="3647661" cy="46725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02EB4-8CB9-C525-2B1C-40104AFE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5" y="1267691"/>
            <a:ext cx="3571010" cy="4606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04366-263F-A090-43FF-885074E00843}"/>
              </a:ext>
            </a:extLst>
          </p:cNvPr>
          <p:cNvSpPr txBox="1"/>
          <p:nvPr/>
        </p:nvSpPr>
        <p:spPr>
          <a:xfrm>
            <a:off x="1806060" y="6172200"/>
            <a:ext cx="519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SRS document is made using Visual Paradigm. </a:t>
            </a:r>
          </a:p>
        </p:txBody>
      </p:sp>
    </p:spTree>
    <p:extLst>
      <p:ext uri="{BB962C8B-B14F-4D97-AF65-F5344CB8AC3E}">
        <p14:creationId xmlns:p14="http://schemas.microsoft.com/office/powerpoint/2010/main" val="76924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E543-E5FB-8362-433A-E25DD04A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6B3A1-EB86-0B11-8BC0-232D261B2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348" y="1428750"/>
            <a:ext cx="3071191" cy="43660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EC36F-A426-C42C-E3B1-FFD7FDDE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35" y="1434373"/>
            <a:ext cx="3401194" cy="436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CB59-0366-0F2C-03A5-78AB9136F50F}"/>
              </a:ext>
            </a:extLst>
          </p:cNvPr>
          <p:cNvSpPr txBox="1"/>
          <p:nvPr/>
        </p:nvSpPr>
        <p:spPr>
          <a:xfrm>
            <a:off x="1739348" y="59875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SRS Document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28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2CF7-F824-AE60-0A7F-5EE58C68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63E119-8C27-FC84-BE39-C4E06628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772" y="1433719"/>
            <a:ext cx="5666264" cy="488230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1CE29-54C3-CDEA-F55C-AB3093231EB5}"/>
              </a:ext>
            </a:extLst>
          </p:cNvPr>
          <p:cNvSpPr txBox="1"/>
          <p:nvPr/>
        </p:nvSpPr>
        <p:spPr>
          <a:xfrm>
            <a:off x="3160644" y="6316022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Class Diagram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616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6A3B-5DCC-A473-2E53-DA91FC70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1B6315-AF64-B24D-8177-227EB6D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365" y="1428750"/>
            <a:ext cx="5959209" cy="5359676"/>
          </a:xfrm>
        </p:spPr>
      </p:pic>
    </p:spTree>
    <p:extLst>
      <p:ext uri="{BB962C8B-B14F-4D97-AF65-F5344CB8AC3E}">
        <p14:creationId xmlns:p14="http://schemas.microsoft.com/office/powerpoint/2010/main" val="35242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37FA-4758-06B1-DA42-31B090BE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FB2F5C-6218-D700-2A30-16B210EA8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943" y="1319419"/>
            <a:ext cx="7412066" cy="502512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78C9D-3D02-CA9B-9964-E74281D07BBE}"/>
              </a:ext>
            </a:extLst>
          </p:cNvPr>
          <p:cNvSpPr txBox="1"/>
          <p:nvPr/>
        </p:nvSpPr>
        <p:spPr>
          <a:xfrm>
            <a:off x="2546943" y="6344548"/>
            <a:ext cx="31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Sequence Diagram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94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1682-7D4E-4F32-23CB-D9B6EBEC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3A81-8680-EE07-4751-2207191B6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55" y="2171700"/>
            <a:ext cx="7011378" cy="27150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900A-FCFB-4F57-6867-1F78D13380D3}"/>
              </a:ext>
            </a:extLst>
          </p:cNvPr>
          <p:cNvSpPr txBox="1"/>
          <p:nvPr/>
        </p:nvSpPr>
        <p:spPr>
          <a:xfrm>
            <a:off x="832672" y="5287330"/>
            <a:ext cx="113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snippet from the entire code, this part of the code retrieves records from the database(Firebase) collection</a:t>
            </a:r>
          </a:p>
          <a:p>
            <a:r>
              <a:rPr lang="en-IN" dirty="0"/>
              <a:t>named “Conference” based on a specific year.</a:t>
            </a:r>
          </a:p>
        </p:txBody>
      </p:sp>
    </p:spTree>
    <p:extLst>
      <p:ext uri="{BB962C8B-B14F-4D97-AF65-F5344CB8AC3E}">
        <p14:creationId xmlns:p14="http://schemas.microsoft.com/office/powerpoint/2010/main" val="22447839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712D748FEDC46B0393222FE138F78" ma:contentTypeVersion="8" ma:contentTypeDescription="Create a new document." ma:contentTypeScope="" ma:versionID="82b8953bec1047b549b79a70ae173519">
  <xsd:schema xmlns:xsd="http://www.w3.org/2001/XMLSchema" xmlns:xs="http://www.w3.org/2001/XMLSchema" xmlns:p="http://schemas.microsoft.com/office/2006/metadata/properties" xmlns:ns3="1df0befc-070f-4a10-a943-42500e74392a" xmlns:ns4="043d3816-5f7d-4750-90e2-9ef331d8d363" targetNamespace="http://schemas.microsoft.com/office/2006/metadata/properties" ma:root="true" ma:fieldsID="86afaf12e66957db861936a610f0ba4d" ns3:_="" ns4:_="">
    <xsd:import namespace="1df0befc-070f-4a10-a943-42500e74392a"/>
    <xsd:import namespace="043d3816-5f7d-4750-90e2-9ef331d8d36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befc-070f-4a10-a943-42500e74392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3d3816-5f7d-4750-90e2-9ef331d8d36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87CDB2-5CCA-4CEB-8882-CDB260A798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ECC32-64B6-4C36-839B-2EEEC2F3C08F}">
  <ds:schemaRefs>
    <ds:schemaRef ds:uri="1df0befc-070f-4a10-a943-42500e74392a"/>
    <ds:schemaRef ds:uri="043d3816-5f7d-4750-90e2-9ef331d8d36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DF7017-129F-4FB0-922F-CE2BABA4FDD8}">
  <ds:schemaRefs>
    <ds:schemaRef ds:uri="043d3816-5f7d-4750-90e2-9ef331d8d363"/>
    <ds:schemaRef ds:uri="1df0befc-070f-4a10-a943-42500e74392a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{8AE2FD8B-1AE8-42B7-8208-09FD475A6D23}tf10001105</Template>
  <TotalTime>973</TotalTime>
  <Words>239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Franklin Gothic Book</vt:lpstr>
      <vt:lpstr>Wingdings</vt:lpstr>
      <vt:lpstr>Crop</vt:lpstr>
      <vt:lpstr>Scholarsphere</vt:lpstr>
      <vt:lpstr>Stories</vt:lpstr>
      <vt:lpstr>Sprint Overview</vt:lpstr>
      <vt:lpstr>SRS Document</vt:lpstr>
      <vt:lpstr>SRS Document</vt:lpstr>
      <vt:lpstr>Class Diagram</vt:lpstr>
      <vt:lpstr>Sequence Diagram</vt:lpstr>
      <vt:lpstr>Sequence Diagram</vt:lpstr>
      <vt:lpstr>Database Code</vt:lpstr>
      <vt:lpstr>Database Code</vt:lpstr>
      <vt:lpstr>Database Code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Scholarsphere</dc:title>
  <dc:creator>Jaishyam Reddy Reddivari</dc:creator>
  <cp:lastModifiedBy>Jaishyam Reddivari</cp:lastModifiedBy>
  <cp:revision>2</cp:revision>
  <dcterms:created xsi:type="dcterms:W3CDTF">2024-04-29T02:07:26Z</dcterms:created>
  <dcterms:modified xsi:type="dcterms:W3CDTF">2024-05-05T03:29:49Z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0x010100269712D748FEDC46B0393222FE138F78</vt:lpwstr>
  </property>
</Properties>
</file>